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82" r:id="rId5"/>
    <p:sldId id="283" r:id="rId6"/>
    <p:sldId id="260" r:id="rId7"/>
    <p:sldId id="268" r:id="rId8"/>
    <p:sldId id="278" r:id="rId9"/>
    <p:sldId id="281" r:id="rId10"/>
    <p:sldId id="261" r:id="rId11"/>
    <p:sldId id="269" r:id="rId12"/>
    <p:sldId id="279" r:id="rId13"/>
    <p:sldId id="264" r:id="rId14"/>
    <p:sldId id="272" r:id="rId15"/>
    <p:sldId id="280" r:id="rId16"/>
    <p:sldId id="274" r:id="rId17"/>
    <p:sldId id="273" r:id="rId18"/>
    <p:sldId id="276" r:id="rId19"/>
    <p:sldId id="275" r:id="rId20"/>
    <p:sldId id="262" r:id="rId21"/>
    <p:sldId id="270" r:id="rId22"/>
    <p:sldId id="259" r:id="rId23"/>
    <p:sldId id="267" r:id="rId24"/>
    <p:sldId id="263" r:id="rId25"/>
    <p:sldId id="27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649E4-F57C-9982-DFA1-16366DCE5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FFA8A6-B892-B49E-EC16-843840DC4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D027A-0101-8108-789A-16A8700FB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43A43-F9A9-50BB-6F20-E01D6043E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BE993-7325-2661-315B-60DA0F293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39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23911-A908-B42F-358B-55B09434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77418F-1635-9830-67A7-C3A7B6798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68F90B-A0C3-EA61-A4D7-83A842714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606A4-8CB5-82A3-FB83-8CF36099A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704AA-B26E-9837-0026-2E36578EE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3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19CC71-C5B5-FC1F-E473-8AFD37767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FE68D8-B932-BBFE-D184-4DA783963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1DB34-B640-6BDE-13C5-88FA5316C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89DCE-3844-6982-FEB1-C3B227EED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54227-3894-E33D-C08B-E1FA23E4E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822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4AD7-06B5-4329-4C91-85671E0C5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1F5F6-C5A1-D581-C383-17893998B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DDF65-F665-53ED-CAD6-866716849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08CE6-490B-8998-AB03-00A2D5393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6C019-F0D1-9174-7096-871154D1B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28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ECE1D-87CD-D778-912D-C56F66203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7475C-477B-7E75-CC0F-7B1A51930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8DDBBC-CD17-6999-90C9-C5EFED61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BE335-F020-E887-4EB5-A93BF99B5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DEDA5-ACB2-5A90-0DA4-898D7C955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475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FDA98-1D52-AEBA-8AC1-51EBAF0D4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C4208-1A04-6149-165C-5946DB77DD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7051CF-24C4-5EC7-53A2-670C94216E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85E05-45FD-1FE1-8BE8-9A2AD098C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78492-CCB3-4B49-016A-D12696BF0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B72078-D22F-1A74-2DA0-9AC804DE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4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26C38-A253-F57D-AA27-44BAFDDB7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0DDF1-0E70-9129-11C6-E3E0D4A9F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681CF-8236-E33C-1360-9F185A868C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C11D60-8759-7173-765C-22AD5EB915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6B2EBF-6462-1DE8-03C8-9A8C2513A4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5CA0F2-A234-3CE7-A544-804D11841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8DC94E-CF95-D8A7-190A-1459F8471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72FA77-E055-6C46-4A61-52D50E7AC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53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B9EA9-C405-0C7C-CE0B-9C5DFC61F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2D2CA8-39E3-3A47-BD21-D17E72CCF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9D9A7D-62F6-97DD-9C9E-A75A42C8A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F3ED5-0E15-DD88-9A56-3C0E11A39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850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579E09-56AE-2483-FA82-FED99A8A5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CC1106-32CD-69C1-29C6-86ACBB10E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79BD5-17EE-545A-E2C7-1053BDD08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2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90023-840A-C1B5-1B54-9F21AC333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184A6-04EB-4554-BA45-00AA257CC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7AE141-18A9-26FF-15F3-39CCA7849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46292-C296-972D-DD54-E7BD3DD13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3C9665-C932-601B-9CBE-69A07D3C3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6FD5D4-DC65-0684-6649-B50134DC7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352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78288-E0DE-E22B-03C3-164972BE7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2A004B-9817-2E15-B7DF-0513B09CA0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37805-440F-6BEA-FA9F-9CD7A80B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1D537-4C54-3E8C-6509-246380373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D0C80D-8655-DB54-B6FB-7279C0B5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469B2-3B2B-0C01-45BE-5BB545A6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07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DD743C-BACE-E79C-9D76-7B19A036E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B2EC0-C595-5A1A-5F46-5DB60118A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1E3BD-3166-A5FE-F707-EB7502557C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644D7-FBB6-4773-BD72-BD5E9DB37777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0E9A8-8B9E-FF7E-9DE2-4F64EEB6D2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E8A0B-2658-5DB2-8875-EA774FD3DB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4D455-52A7-4071-98B1-DF1798882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3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6F89-7AF4-27E8-AFFF-8FF40A8AF0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Scotian Shelf Climatology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C4D0A5-5EB6-4A4B-AB43-8663041979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63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832B86-96F5-CF6F-F6ED-5FAB998BE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98" y="1559323"/>
            <a:ext cx="6621367" cy="40886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BD2612-CE30-0C65-9728-A6B8A6DB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7348" y="3807493"/>
            <a:ext cx="3854945" cy="23804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CBAE90C-6235-697F-5867-61FEE8BA53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1569" y="683777"/>
            <a:ext cx="4093418" cy="252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35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9AFF5A-B00C-E551-B2F3-937A62CD3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600075"/>
            <a:ext cx="916305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976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1A432732-E39B-74E0-E2F6-41EB9F01F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9555"/>
            <a:ext cx="4230484" cy="5076580"/>
          </a:xfrm>
          <a:prstGeom prst="rect">
            <a:avLst/>
          </a:prstGeom>
        </p:spPr>
      </p:pic>
      <p:pic>
        <p:nvPicPr>
          <p:cNvPr id="5" name="Picture 4" descr="A graph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481E5B29-73FC-B0D7-BFFB-42905AF67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484" y="1019554"/>
            <a:ext cx="4230483" cy="5076580"/>
          </a:xfrm>
          <a:prstGeom prst="rect">
            <a:avLst/>
          </a:prstGeom>
        </p:spPr>
      </p:pic>
      <p:pic>
        <p:nvPicPr>
          <p:cNvPr id="7" name="Picture 6" descr="A diagram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B3DD7B68-6BC0-9C67-7164-6A2D901C50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516" y="1023710"/>
            <a:ext cx="4230484" cy="507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19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D92380-5F09-1A69-BC4C-CF3463355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06" y="1235306"/>
            <a:ext cx="6584059" cy="406565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4AD337-509B-23AB-4567-87EFB8375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873" y="3793795"/>
            <a:ext cx="3854945" cy="23804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26DC49-3BF8-248F-4CFF-47EB1DB22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3717" y="705658"/>
            <a:ext cx="3938068" cy="243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69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C72AE8-2019-A5DD-B4B2-A9CB80D5D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600075"/>
            <a:ext cx="916305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14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27957717-E643-1722-34C5-BE49908279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1147"/>
            <a:ext cx="4191001" cy="5029201"/>
          </a:xfrm>
          <a:prstGeom prst="rect">
            <a:avLst/>
          </a:prstGeom>
        </p:spPr>
      </p:pic>
      <p:pic>
        <p:nvPicPr>
          <p:cNvPr id="5" name="Picture 4" descr="A graph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20BD9A10-0A85-0A98-07D3-DE6C93C189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1" y="881146"/>
            <a:ext cx="4191001" cy="5029201"/>
          </a:xfrm>
          <a:prstGeom prst="rect">
            <a:avLst/>
          </a:prstGeom>
        </p:spPr>
      </p:pic>
      <p:pic>
        <p:nvPicPr>
          <p:cNvPr id="7" name="Picture 6" descr="A graph of different seasons&#10;&#10;Description automatically generated">
            <a:extLst>
              <a:ext uri="{FF2B5EF4-FFF2-40B4-BE49-F238E27FC236}">
                <a16:creationId xmlns:a16="http://schemas.microsoft.com/office/drawing/2014/main" id="{8A5D47EE-806E-1FB1-D535-AB5E3FC26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148" y="881145"/>
            <a:ext cx="4191001" cy="502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865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FE8464-AD0D-F8F6-541D-2E62A0C21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80" y="1456917"/>
            <a:ext cx="6410084" cy="395822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0CC7E4-85FC-7A40-1F11-A24F7184A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873" y="691079"/>
            <a:ext cx="3854945" cy="238042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F2945A-85E5-56C2-951E-C94DC203D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5873" y="3793795"/>
            <a:ext cx="3854945" cy="238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159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A screenshot of a graph&#10;&#10;Description automatically generated">
            <a:extLst>
              <a:ext uri="{FF2B5EF4-FFF2-40B4-BE49-F238E27FC236}">
                <a16:creationId xmlns:a16="http://schemas.microsoft.com/office/drawing/2014/main" id="{DDCB3A02-BEF2-EF85-AF75-AE729FBFC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0636" y="643468"/>
            <a:ext cx="902197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56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1C8000DA-16E7-D0BB-B34F-7346C8A21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95" y="0"/>
            <a:ext cx="111653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068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D5DFAACC-DB75-F90E-8490-59C28757D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94" y="1346662"/>
            <a:ext cx="3482271" cy="4182904"/>
          </a:xfrm>
          <a:prstGeom prst="rect">
            <a:avLst/>
          </a:prstGeom>
        </p:spPr>
      </p:pic>
      <p:pic>
        <p:nvPicPr>
          <p:cNvPr id="7" name="Picture 6" descr="A graph of different seasons&#10;&#10;Description automatically generated">
            <a:extLst>
              <a:ext uri="{FF2B5EF4-FFF2-40B4-BE49-F238E27FC236}">
                <a16:creationId xmlns:a16="http://schemas.microsoft.com/office/drawing/2014/main" id="{B073D2CB-5420-017B-0CCC-4092563AA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4332" y="1346662"/>
            <a:ext cx="3482269" cy="4182904"/>
          </a:xfrm>
          <a:prstGeom prst="rect">
            <a:avLst/>
          </a:prstGeom>
        </p:spPr>
      </p:pic>
      <p:pic>
        <p:nvPicPr>
          <p:cNvPr id="3" name="Picture 2" descr="A graph of different seasons&#10;&#10;Description automatically generated">
            <a:extLst>
              <a:ext uri="{FF2B5EF4-FFF2-40B4-BE49-F238E27FC236}">
                <a16:creationId xmlns:a16="http://schemas.microsoft.com/office/drawing/2014/main" id="{AAEABD68-79ED-0ECA-CDBB-5D6064DF60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96" y="1328434"/>
            <a:ext cx="3482269" cy="4182904"/>
          </a:xfrm>
          <a:prstGeom prst="rect">
            <a:avLst/>
          </a:prstGeom>
        </p:spPr>
      </p:pic>
      <p:pic>
        <p:nvPicPr>
          <p:cNvPr id="8" name="Picture 7" descr="A graph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9A6014D6-0077-179B-57E1-D0A80FFA9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073" y="1328434"/>
            <a:ext cx="3482271" cy="4182904"/>
          </a:xfrm>
          <a:prstGeom prst="rect">
            <a:avLst/>
          </a:prstGeom>
        </p:spPr>
      </p:pic>
      <p:pic>
        <p:nvPicPr>
          <p:cNvPr id="9" name="Picture 8" descr="A graph of different seasons&#10;&#10;Description automatically generated">
            <a:extLst>
              <a:ext uri="{FF2B5EF4-FFF2-40B4-BE49-F238E27FC236}">
                <a16:creationId xmlns:a16="http://schemas.microsoft.com/office/drawing/2014/main" id="{B35B399A-5AEE-7DCF-255B-EFDBF49CA2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7" y="1328434"/>
            <a:ext cx="3482269" cy="418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45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9B139E-B8ED-75A2-0D58-A2C03B57E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794256"/>
            <a:ext cx="5294716" cy="3269486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937EF79-6742-70EF-C289-1AA1C0D78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794257"/>
            <a:ext cx="5294715" cy="326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510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D53E4D-4284-2E0A-FC9A-3551FF181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10" y="1573870"/>
            <a:ext cx="6574252" cy="40596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800302-F578-C119-CD1E-034C30D2A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873" y="3793795"/>
            <a:ext cx="3854945" cy="23804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144046-A5F7-2D45-DB9C-D0DE6D5A0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9637" y="643620"/>
            <a:ext cx="3985350" cy="246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4368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5F2FF0-A141-A6B1-9DAB-0DD7E2695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600075"/>
            <a:ext cx="916305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162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6698D-C6A6-4EE0-6E6E-CA25F29DE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14" y="1230284"/>
            <a:ext cx="6650184" cy="410648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5A132D-D22C-8FEE-1CBE-BA20187C6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873" y="3793795"/>
            <a:ext cx="3854945" cy="23804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48ADE5-CF4B-F3ED-3594-06BA7CE3D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5871" y="683882"/>
            <a:ext cx="3854947" cy="238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013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E45025-AC62-7D1D-37D2-E349AD298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600075"/>
            <a:ext cx="916305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027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8B2833-51E1-AC3B-826C-80D72348F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12" y="1514749"/>
            <a:ext cx="6765736" cy="417784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4E942C-2B37-6C25-8C6D-DF5E7FDC2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873" y="3793795"/>
            <a:ext cx="3854945" cy="23804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ACAE8C-8E06-1499-52ED-417B44DC0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9735" y="648025"/>
            <a:ext cx="3971083" cy="245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408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4FAF5F-A5B6-E478-7C8A-C6D7C91D9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600075"/>
            <a:ext cx="916305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982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graph&#10;&#10;Description automatically generated">
            <a:extLst>
              <a:ext uri="{FF2B5EF4-FFF2-40B4-BE49-F238E27FC236}">
                <a16:creationId xmlns:a16="http://schemas.microsoft.com/office/drawing/2014/main" id="{1B12A3E3-BCC3-6FC6-4C05-D140D346A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6" y="1794255"/>
            <a:ext cx="6098525" cy="3765838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681B603-D3C0-C828-CE1F-1C3BBAFAB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139" y="1939039"/>
            <a:ext cx="5752105" cy="35519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6866EF-6668-1E34-2712-D78150D64A18}"/>
              </a:ext>
            </a:extLst>
          </p:cNvPr>
          <p:cNvSpPr txBox="1"/>
          <p:nvPr/>
        </p:nvSpPr>
        <p:spPr>
          <a:xfrm>
            <a:off x="5046325" y="2939813"/>
            <a:ext cx="124335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94F337-1946-781A-8B70-49C17AA54334}"/>
              </a:ext>
            </a:extLst>
          </p:cNvPr>
          <p:cNvSpPr txBox="1"/>
          <p:nvPr/>
        </p:nvSpPr>
        <p:spPr>
          <a:xfrm>
            <a:off x="5255294" y="3032191"/>
            <a:ext cx="6156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badi" panose="020F0502020204030204" pitchFamily="34" charset="0"/>
              </a:rPr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2182483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B628D1E4-AB4D-7347-BC4B-A1922B720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755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graph&#10;&#10;Description automatically generated">
            <a:extLst>
              <a:ext uri="{FF2B5EF4-FFF2-40B4-BE49-F238E27FC236}">
                <a16:creationId xmlns:a16="http://schemas.microsoft.com/office/drawing/2014/main" id="{CE4EC0E9-07CD-8660-992E-A16388E40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6544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911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DDB16C-43C4-2108-FB5E-1989BB1BB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95" y="1097018"/>
            <a:ext cx="6577681" cy="406171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746728-39E1-9513-A689-67D30737C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873" y="3793795"/>
            <a:ext cx="3854945" cy="23804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0DE43C-23D3-71EF-4D7C-012638353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2759" y="683777"/>
            <a:ext cx="3958059" cy="24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512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EADEF9-BF69-943C-0ED5-59A271B6E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600075"/>
            <a:ext cx="916305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642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BEF5E5AB-99E8-079C-362A-7735D9176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392"/>
            <a:ext cx="4045529" cy="4854635"/>
          </a:xfrm>
          <a:prstGeom prst="rect">
            <a:avLst/>
          </a:prstGeom>
        </p:spPr>
      </p:pic>
      <p:pic>
        <p:nvPicPr>
          <p:cNvPr id="5" name="Picture 4" descr="A graph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AC4AC572-C8DF-607E-C59D-833E72D37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528" y="547391"/>
            <a:ext cx="4045529" cy="4854635"/>
          </a:xfrm>
          <a:prstGeom prst="rect">
            <a:avLst/>
          </a:prstGeom>
        </p:spPr>
      </p:pic>
      <p:pic>
        <p:nvPicPr>
          <p:cNvPr id="7" name="Picture 6" descr="A graph of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408240A1-D836-5BED-4DDE-09A079EDD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341" y="547390"/>
            <a:ext cx="4045528" cy="485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90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different colors&#10;&#10;Description automatically generated">
            <a:extLst>
              <a:ext uri="{FF2B5EF4-FFF2-40B4-BE49-F238E27FC236}">
                <a16:creationId xmlns:a16="http://schemas.microsoft.com/office/drawing/2014/main" id="{DBD9505F-E3A9-A126-C154-5B8B0ADA1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999" y="321734"/>
            <a:ext cx="2905170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map of the north america&#10;&#10;Description automatically generated">
            <a:extLst>
              <a:ext uri="{FF2B5EF4-FFF2-40B4-BE49-F238E27FC236}">
                <a16:creationId xmlns:a16="http://schemas.microsoft.com/office/drawing/2014/main" id="{F5DD9B5A-D93C-6FE8-D663-029F1BDAB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746" y="321734"/>
            <a:ext cx="2905170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map of different regions&#10;&#10;Description automatically generated">
            <a:extLst>
              <a:ext uri="{FF2B5EF4-FFF2-40B4-BE49-F238E27FC236}">
                <a16:creationId xmlns:a16="http://schemas.microsoft.com/office/drawing/2014/main" id="{33FB9B0F-D7E1-1A8E-0846-DDCBCEE5A0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303" y="3631096"/>
            <a:ext cx="2760560" cy="2760560"/>
          </a:xfrm>
          <a:prstGeom prst="rect">
            <a:avLst/>
          </a:prstGeom>
        </p:spPr>
      </p:pic>
      <p:pic>
        <p:nvPicPr>
          <p:cNvPr id="3" name="Picture 2" descr="A map of different colors&#10;&#10;Description automatically generated">
            <a:extLst>
              <a:ext uri="{FF2B5EF4-FFF2-40B4-BE49-F238E27FC236}">
                <a16:creationId xmlns:a16="http://schemas.microsoft.com/office/drawing/2014/main" id="{E56BCE04-C268-B7FA-E09E-3C21F8C7CE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051" y="3631096"/>
            <a:ext cx="2760560" cy="2760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1F8A16E-4F2D-2478-7B25-48E9320DD3DB}"/>
              </a:ext>
            </a:extLst>
          </p:cNvPr>
          <p:cNvSpPr txBox="1"/>
          <p:nvPr/>
        </p:nvSpPr>
        <p:spPr>
          <a:xfrm>
            <a:off x="54864" y="6224866"/>
            <a:ext cx="5529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Depth integrated anomaly between 2014 and 2024 mean climatology values</a:t>
            </a:r>
          </a:p>
        </p:txBody>
      </p:sp>
    </p:spTree>
    <p:extLst>
      <p:ext uri="{BB962C8B-B14F-4D97-AF65-F5344CB8AC3E}">
        <p14:creationId xmlns:p14="http://schemas.microsoft.com/office/powerpoint/2010/main" val="278024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2234</TotalTime>
  <Words>14</Words>
  <Application>Microsoft Office PowerPoint</Application>
  <PresentationFormat>Widescreen</PresentationFormat>
  <Paragraphs>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Abadi</vt:lpstr>
      <vt:lpstr>Arial</vt:lpstr>
      <vt:lpstr>Calibri</vt:lpstr>
      <vt:lpstr>Calibri Light</vt:lpstr>
      <vt:lpstr>Office Theme</vt:lpstr>
      <vt:lpstr>Scotian Shelf Climatology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Scotian Shelf Climatology</dc:title>
  <dc:creator>O'Grady, Emily (she, her / elle, la) (DFO/MPO)</dc:creator>
  <cp:lastModifiedBy>O'Grady, Emily (she, her / elle, la) (DFO/MPO)</cp:lastModifiedBy>
  <cp:revision>8</cp:revision>
  <dcterms:created xsi:type="dcterms:W3CDTF">2024-09-24T17:55:53Z</dcterms:created>
  <dcterms:modified xsi:type="dcterms:W3CDTF">2025-02-19T13:33:58Z</dcterms:modified>
</cp:coreProperties>
</file>

<file path=docProps/thumbnail.jpeg>
</file>